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6" r:id="rId7"/>
    <p:sldId id="267" r:id="rId8"/>
    <p:sldId id="268" r:id="rId9"/>
    <p:sldId id="256" r:id="rId10"/>
    <p:sldId id="258" r:id="rId11"/>
    <p:sldId id="264" r:id="rId12"/>
    <p:sldId id="259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10/23/2013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fenêtre</a:t>
            </a:r>
            <a:endParaRPr lang="en-US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892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français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A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692540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reçu</a:t>
            </a:r>
            <a:endParaRPr lang="en-US" sz="60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https://encrypted-tbn1.gstatic.com/images?q=tbn:ANd9GcTJ0YGZC_0Qzq4XLDfmPNTwBFwMYmLf3GgY4fkXd-C8Tp5hvGRob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196" y="3628622"/>
            <a:ext cx="1847850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B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302656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</a:rPr>
              <a:t>Noël</a:t>
            </a:r>
            <a:endParaRPr lang="en-US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868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Haïti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A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888071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élève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B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135821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</a:rPr>
              <a:t>étagère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A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821137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éléphant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B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4172406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zèbre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A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324504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forêt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B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9034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</a:rPr>
              <a:t>pâté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A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697406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hôtel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4" y="0"/>
            <a:ext cx="614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B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563932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709684"/>
            <a:ext cx="93623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s’écrit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Comment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épelles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ça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05034" y="4219434"/>
            <a:ext cx="7285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00"/>
                </a:solidFill>
              </a:rPr>
              <a:t>garçon</a:t>
            </a:r>
            <a:endParaRPr lang="en-US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2968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</TotalTime>
  <Words>140</Words>
  <Application>Microsoft Office PowerPoint</Application>
  <PresentationFormat>Widescreen</PresentationFormat>
  <Paragraphs>62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2013-10-23T11:43:44Z</dcterms:created>
  <dcterms:modified xsi:type="dcterms:W3CDTF">2013-10-23T11:55:45Z</dcterms:modified>
</cp:coreProperties>
</file>